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56" r:id="rId15"/>
    <p:sldId id="260" r:id="rId16"/>
    <p:sldId id="261" r:id="rId17"/>
    <p:sldId id="262" r:id="rId18"/>
    <p:sldId id="263" r:id="rId19"/>
    <p:sldId id="274" r:id="rId20"/>
    <p:sldId id="275" r:id="rId21"/>
    <p:sldId id="282" r:id="rId22"/>
    <p:sldId id="276" r:id="rId23"/>
    <p:sldId id="280" r:id="rId24"/>
    <p:sldId id="283" r:id="rId25"/>
    <p:sldId id="281" r:id="rId26"/>
    <p:sldId id="277" r:id="rId27"/>
    <p:sldId id="278" r:id="rId28"/>
    <p:sldId id="279" r:id="rId29"/>
    <p:sldId id="284" r:id="rId30"/>
    <p:sldId id="285" r:id="rId31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588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6137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0990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7053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4639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04741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4825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5039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1549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6718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2572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37DB4-D5F5-44BE-BBA2-9E48D4B13713}" type="datetimeFigureOut">
              <a:rPr lang="es-GT" smtClean="0"/>
              <a:t>11/08/2020</a:t>
            </a:fld>
            <a:endParaRPr lang="es-GT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ED701-9FC6-4AFE-8323-EC0CA10BA79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1803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340082" y="2205335"/>
            <a:ext cx="819179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CONCEPTOS BÁSICOS SOBRE</a:t>
            </a:r>
          </a:p>
          <a:p>
            <a:pPr algn="ctr"/>
            <a:r>
              <a:rPr lang="es-E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 ELECTRÓNICA, VOLTAJE Y</a:t>
            </a:r>
          </a:p>
          <a:p>
            <a:pPr algn="ctr"/>
            <a:r>
              <a:rPr lang="es-E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CORRIENTE</a:t>
            </a:r>
            <a:endParaRPr lang="es-E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9" y="354706"/>
            <a:ext cx="3300422" cy="116929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073662" y="6365630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Ing. Juan Carlos Ortiz Aldana</a:t>
            </a:r>
            <a:endParaRPr lang="es-GT" dirty="0"/>
          </a:p>
        </p:txBody>
      </p:sp>
      <p:sp>
        <p:nvSpPr>
          <p:cNvPr id="7" name="Rectángulo 6"/>
          <p:cNvSpPr/>
          <p:nvPr/>
        </p:nvSpPr>
        <p:spPr>
          <a:xfrm>
            <a:off x="7461554" y="5991889"/>
            <a:ext cx="44657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ORGANIZACIÓN COMPUTACIONAL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15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584036" y="1020443"/>
            <a:ext cx="73584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GT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Simbología usada en la electrónica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21" y="387397"/>
            <a:ext cx="2110049" cy="7497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979" y="2186287"/>
            <a:ext cx="5348541" cy="373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768039" y="392526"/>
            <a:ext cx="664714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Elementos electrónicos básicos</a:t>
            </a:r>
          </a:p>
          <a:p>
            <a:pPr algn="ctr"/>
            <a:r>
              <a:rPr lang="es-E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(definición)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2" y="392526"/>
            <a:ext cx="2109399" cy="74987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06" y="1715965"/>
            <a:ext cx="7646113" cy="20410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272" y="3756972"/>
            <a:ext cx="8422841" cy="30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546474" y="392526"/>
            <a:ext cx="3090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Componentes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2" y="392526"/>
            <a:ext cx="2109399" cy="74987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72" y="2108140"/>
            <a:ext cx="8171948" cy="30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2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546474" y="392526"/>
            <a:ext cx="3090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Componentes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2" y="392526"/>
            <a:ext cx="2109399" cy="74987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43" y="1709908"/>
            <a:ext cx="8270513" cy="369609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106" y="2137687"/>
            <a:ext cx="4874495" cy="47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156297" y="142074"/>
            <a:ext cx="5176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de colores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7" y="142074"/>
            <a:ext cx="1665630" cy="5911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70" y="1453662"/>
            <a:ext cx="6524772" cy="48064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523" y="2460493"/>
            <a:ext cx="3869348" cy="23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187316" y="142074"/>
            <a:ext cx="722415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Cálculo de valor de resistencia </a:t>
            </a:r>
          </a:p>
          <a:p>
            <a:pPr algn="ctr"/>
            <a:r>
              <a:rPr lang="es-E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Ohmios (</a:t>
            </a:r>
            <a:r>
              <a:rPr lang="el-GR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Ω</a:t>
            </a:r>
            <a:r>
              <a:rPr lang="es-GT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7" y="142074"/>
            <a:ext cx="1665630" cy="59112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59" y="2074985"/>
            <a:ext cx="1858839" cy="18588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34" y="4267200"/>
            <a:ext cx="2998078" cy="21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0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092323" y="142074"/>
            <a:ext cx="33039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Resistencia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7" y="142074"/>
            <a:ext cx="1665630" cy="59112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79" y="1269653"/>
            <a:ext cx="8360118" cy="15051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2" y="2923459"/>
            <a:ext cx="6283568" cy="38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0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092323" y="142074"/>
            <a:ext cx="33039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Resistencia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7" y="142074"/>
            <a:ext cx="1665630" cy="59112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88" y="1480470"/>
            <a:ext cx="10376939" cy="16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099122" y="142074"/>
            <a:ext cx="3290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Electrónica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6" y="474041"/>
            <a:ext cx="1664352" cy="5913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961" y="1320811"/>
            <a:ext cx="8593090" cy="529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055309" y="142074"/>
            <a:ext cx="5378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Corriente Eléctrica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6" y="474041"/>
            <a:ext cx="1664352" cy="5913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15" y="1225083"/>
            <a:ext cx="7454911" cy="53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7" y="214272"/>
            <a:ext cx="1664352" cy="5913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91483" y="513247"/>
            <a:ext cx="88296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ú l t i p l o s y S u b m ú l t i p l o s D e c i m a l e s .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93" y="1327476"/>
            <a:ext cx="5031208" cy="508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325619" y="142074"/>
            <a:ext cx="5885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Voltaje y Resistencia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6" y="474041"/>
            <a:ext cx="1664352" cy="5913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28" y="2076721"/>
            <a:ext cx="9925991" cy="222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4" y="1511177"/>
            <a:ext cx="4987802" cy="306413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28913" y="142074"/>
            <a:ext cx="49293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Circuito Eléctrico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16" y="474041"/>
            <a:ext cx="1664352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6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63" y="319780"/>
            <a:ext cx="1664352" cy="5913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15" y="1191438"/>
            <a:ext cx="9287956" cy="52797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04020" y="142074"/>
            <a:ext cx="352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Ley de Ohm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318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63" y="319780"/>
            <a:ext cx="1664352" cy="59136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504020" y="142074"/>
            <a:ext cx="352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Ley de Ohm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953" y="1413728"/>
            <a:ext cx="7634917" cy="45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8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" y="1895492"/>
            <a:ext cx="5443904" cy="43917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63" y="319780"/>
            <a:ext cx="1664352" cy="5913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504020" y="142074"/>
            <a:ext cx="352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Ley de Ohm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20" y="1207842"/>
            <a:ext cx="5397705" cy="288351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052" y="4233791"/>
            <a:ext cx="3611766" cy="222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09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63" y="319780"/>
            <a:ext cx="1664352" cy="59136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504020" y="142074"/>
            <a:ext cx="352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Ley de Ohm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5690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0" y="237718"/>
            <a:ext cx="1664352" cy="5913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504020" y="142074"/>
            <a:ext cx="352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Ley de Ohm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6522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5" y="284611"/>
            <a:ext cx="1664352" cy="59136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504020" y="142074"/>
            <a:ext cx="352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Ley de Ohm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3060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0" y="237718"/>
            <a:ext cx="1664352" cy="59136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504020" y="142074"/>
            <a:ext cx="3528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Ley de Ohm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253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0" y="237718"/>
            <a:ext cx="1664352" cy="59136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413467" y="142074"/>
            <a:ext cx="1710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Tarea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99" y="1973886"/>
            <a:ext cx="1513010" cy="15130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08892" y="1334979"/>
            <a:ext cx="1005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1. Determine el valor en Ohmios y su tolerancia, de las siguientes resistencias, según el código de colores:</a:t>
            </a:r>
            <a:endParaRPr lang="es-GT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518" y="2168459"/>
            <a:ext cx="6630747" cy="9529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909" y="3316364"/>
            <a:ext cx="8493791" cy="88021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247" y="4391514"/>
            <a:ext cx="4022552" cy="234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4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689471" y="950929"/>
            <a:ext cx="51882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Unidades </a:t>
            </a:r>
            <a:r>
              <a:rPr lang="es-ES" sz="4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Fundametales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7" y="214272"/>
            <a:ext cx="1664352" cy="5913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641" y="2340987"/>
            <a:ext cx="8807558" cy="26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5413467" y="142074"/>
            <a:ext cx="17100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Tarea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0" y="237718"/>
            <a:ext cx="1664352" cy="5913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46" y="1065404"/>
            <a:ext cx="6265462" cy="52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3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7" y="214272"/>
            <a:ext cx="1664352" cy="5913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68192" y="950929"/>
            <a:ext cx="54307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Conceptos de electrónica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99" y="1931778"/>
            <a:ext cx="8828984" cy="183132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698" y="4011984"/>
            <a:ext cx="9119655" cy="213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0" y="272887"/>
            <a:ext cx="1664352" cy="59136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88865" y="950929"/>
            <a:ext cx="35894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Tipos de señales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49" y="1822938"/>
            <a:ext cx="10259611" cy="33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8" y="249441"/>
            <a:ext cx="1664352" cy="5913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90" y="1332483"/>
            <a:ext cx="9449619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514645" y="655247"/>
            <a:ext cx="37489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Corriente Directa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0" y="359566"/>
            <a:ext cx="1664352" cy="5913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40" y="1805058"/>
            <a:ext cx="6389524" cy="43261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041" y="2168770"/>
            <a:ext cx="4396764" cy="2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247846" y="852527"/>
            <a:ext cx="82121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Corriente Alterna y Corriente Continua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0" y="261164"/>
            <a:ext cx="1664352" cy="5913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313" y="1901637"/>
            <a:ext cx="6702431" cy="46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9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280409" y="626086"/>
            <a:ext cx="5209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T" sz="2800" dirty="0" smtClean="0"/>
              <a:t>Simbología usada en la electrónica</a:t>
            </a:r>
            <a:endParaRPr lang="es-GT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16" y="296333"/>
            <a:ext cx="1664352" cy="5913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055" y="1645677"/>
            <a:ext cx="5636135" cy="49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150</Words>
  <Application>Microsoft Office PowerPoint</Application>
  <PresentationFormat>Panorámica</PresentationFormat>
  <Paragraphs>36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FAM. ORTIZ URRUTIA</dc:creator>
  <cp:lastModifiedBy>FAM. ORTIZ URRUTIA</cp:lastModifiedBy>
  <cp:revision>18</cp:revision>
  <dcterms:created xsi:type="dcterms:W3CDTF">2019-08-17T14:15:25Z</dcterms:created>
  <dcterms:modified xsi:type="dcterms:W3CDTF">2020-08-12T02:03:03Z</dcterms:modified>
</cp:coreProperties>
</file>